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2E14-6241-4707-BE88-4535760A8207}" type="datetimeFigureOut">
              <a:rPr lang="nl-NL" smtClean="0"/>
              <a:pPr/>
              <a:t>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5EAF-9562-4CA6-868D-049BCF5F81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1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264"/>
                <a:gridCol w="2871670"/>
                <a:gridCol w="2984492"/>
                <a:gridCol w="1927575"/>
              </a:tblGrid>
              <a:tr h="770421">
                <a:tc>
                  <a:txBody>
                    <a:bodyPr/>
                    <a:lstStyle/>
                    <a:p>
                      <a:r>
                        <a:rPr lang="nl-NL" smtClean="0"/>
                        <a:t>FUTURE TENSE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Will/</a:t>
                      </a:r>
                      <a:r>
                        <a:rPr lang="nl-NL" dirty="0" err="1" smtClean="0">
                          <a:solidFill>
                            <a:schemeClr val="tx1"/>
                          </a:solidFill>
                        </a:rPr>
                        <a:t>won’t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>
                          <a:solidFill>
                            <a:schemeClr val="tx1"/>
                          </a:solidFill>
                        </a:rPr>
                        <a:t>Going</a:t>
                      </a:r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Present </a:t>
                      </a:r>
                      <a:r>
                        <a:rPr lang="nl-NL" dirty="0" err="1" smtClean="0">
                          <a:solidFill>
                            <a:schemeClr val="tx1"/>
                          </a:solidFill>
                        </a:rPr>
                        <a:t>continuous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84827">
                <a:tc>
                  <a:txBody>
                    <a:bodyPr/>
                    <a:lstStyle/>
                    <a:p>
                      <a:r>
                        <a:rPr lang="nl-NL" b="1" dirty="0" smtClean="0"/>
                        <a:t>FORMULA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l-NL" b="1" dirty="0" err="1" smtClean="0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nl-NL" dirty="0" smtClean="0"/>
                        <a:t> + </a:t>
                      </a:r>
                      <a:r>
                        <a:rPr lang="nl-NL" b="1" dirty="0" err="1" smtClean="0"/>
                        <a:t>verb</a:t>
                      </a:r>
                      <a:endParaRPr lang="nl-NL" b="1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l-NL" b="1" dirty="0" err="1" smtClean="0">
                          <a:solidFill>
                            <a:srgbClr val="FF0000"/>
                          </a:solidFill>
                        </a:rPr>
                        <a:t>won’t</a:t>
                      </a:r>
                      <a:r>
                        <a:rPr lang="nl-NL" dirty="0" smtClean="0"/>
                        <a:t> + </a:t>
                      </a:r>
                      <a:r>
                        <a:rPr lang="nl-NL" b="1" dirty="0" err="1" smtClean="0"/>
                        <a:t>verb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err="1" smtClean="0">
                          <a:solidFill>
                            <a:srgbClr val="FF0000"/>
                          </a:solidFill>
                        </a:rPr>
                        <a:t>am</a:t>
                      </a:r>
                      <a:r>
                        <a:rPr lang="nl-NL" b="1" dirty="0" smtClean="0">
                          <a:solidFill>
                            <a:srgbClr val="FF0000"/>
                          </a:solidFill>
                        </a:rPr>
                        <a:t>/is/are </a:t>
                      </a:r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nl-NL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nl-NL" b="1" dirty="0" err="1" smtClean="0">
                          <a:solidFill>
                            <a:srgbClr val="FFFF00"/>
                          </a:solidFill>
                        </a:rPr>
                        <a:t>going</a:t>
                      </a:r>
                      <a:r>
                        <a:rPr lang="nl-NL" b="1" baseline="0" dirty="0" smtClean="0">
                          <a:solidFill>
                            <a:srgbClr val="FFFF00"/>
                          </a:solidFill>
                        </a:rPr>
                        <a:t> to </a:t>
                      </a:r>
                      <a:r>
                        <a:rPr lang="nl-NL" baseline="0" dirty="0" smtClean="0"/>
                        <a:t>+ </a:t>
                      </a:r>
                      <a:r>
                        <a:rPr lang="nl-NL" b="1" baseline="0" dirty="0" err="1" smtClean="0"/>
                        <a:t>verb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err="1" smtClean="0">
                          <a:solidFill>
                            <a:srgbClr val="FF0000"/>
                          </a:solidFill>
                        </a:rPr>
                        <a:t>am</a:t>
                      </a:r>
                      <a:r>
                        <a:rPr lang="nl-NL" b="1" baseline="0" dirty="0" smtClean="0">
                          <a:solidFill>
                            <a:srgbClr val="FF0000"/>
                          </a:solidFill>
                        </a:rPr>
                        <a:t>/is/are</a:t>
                      </a:r>
                      <a:r>
                        <a:rPr lang="nl-NL" baseline="0" dirty="0" smtClean="0"/>
                        <a:t> + </a:t>
                      </a:r>
                      <a:r>
                        <a:rPr lang="nl-NL" b="1" baseline="0" dirty="0" err="1" smtClean="0"/>
                        <a:t>verb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aseline="0" dirty="0" smtClean="0"/>
                        <a:t>+ </a:t>
                      </a:r>
                      <a:r>
                        <a:rPr lang="nl-NL" b="1" baseline="0" dirty="0" err="1" smtClean="0">
                          <a:solidFill>
                            <a:srgbClr val="FFFF00"/>
                          </a:solidFill>
                        </a:rPr>
                        <a:t>ing</a:t>
                      </a:r>
                      <a:endParaRPr lang="nl-NL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858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EXAMPLES</a:t>
                      </a:r>
                    </a:p>
                    <a:p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l-NL" dirty="0" smtClean="0"/>
                        <a:t>The </a:t>
                      </a:r>
                      <a:r>
                        <a:rPr lang="nl-NL" dirty="0" err="1" smtClean="0"/>
                        <a:t>sun</a:t>
                      </a:r>
                      <a:r>
                        <a:rPr lang="nl-NL" dirty="0" smtClean="0"/>
                        <a:t> </a:t>
                      </a:r>
                      <a:r>
                        <a:rPr lang="nl-NL" b="1" dirty="0" err="1" smtClean="0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nl-NL" b="1" dirty="0" smtClean="0"/>
                        <a:t> </a:t>
                      </a:r>
                      <a:r>
                        <a:rPr lang="nl-NL" b="1" dirty="0" err="1" smtClean="0"/>
                        <a:t>rise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aseline="0" dirty="0" err="1" smtClean="0"/>
                        <a:t>tomorrow</a:t>
                      </a:r>
                      <a:r>
                        <a:rPr lang="nl-NL" baseline="0" dirty="0" smtClean="0"/>
                        <a:t/>
                      </a:r>
                      <a:br>
                        <a:rPr lang="nl-NL" baseline="0" dirty="0" smtClean="0"/>
                      </a:br>
                      <a:r>
                        <a:rPr lang="nl-NL" baseline="0" dirty="0" smtClean="0"/>
                        <a:t/>
                      </a:r>
                      <a:br>
                        <a:rPr lang="nl-NL" baseline="0" dirty="0" smtClean="0"/>
                      </a:br>
                      <a:endParaRPr lang="nl-NL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l-NL" baseline="0" dirty="0" err="1" smtClean="0"/>
                        <a:t>People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="1" baseline="0" dirty="0" err="1" smtClean="0">
                          <a:solidFill>
                            <a:srgbClr val="FF0000"/>
                          </a:solidFill>
                        </a:rPr>
                        <a:t>won’t</a:t>
                      </a:r>
                      <a:r>
                        <a:rPr lang="nl-NL" b="1" baseline="0" dirty="0" smtClean="0"/>
                        <a:t> discover</a:t>
                      </a:r>
                      <a:r>
                        <a:rPr lang="nl-NL" baseline="0" dirty="0" smtClean="0"/>
                        <a:t> a </a:t>
                      </a:r>
                      <a:r>
                        <a:rPr lang="nl-NL" baseline="0" dirty="0" err="1" smtClean="0"/>
                        <a:t>new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planet</a:t>
                      </a:r>
                      <a:r>
                        <a:rPr lang="nl-NL" baseline="0" dirty="0" smtClean="0"/>
                        <a:t> in 2014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NL" dirty="0" smtClean="0"/>
                        <a:t>Look,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it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1" baseline="0" dirty="0" err="1" smtClean="0">
                          <a:solidFill>
                            <a:srgbClr val="FFFF00"/>
                          </a:solidFill>
                        </a:rPr>
                        <a:t>going</a:t>
                      </a:r>
                      <a:r>
                        <a:rPr lang="nl-NL" b="1" baseline="0" dirty="0" smtClean="0">
                          <a:solidFill>
                            <a:srgbClr val="FFFF00"/>
                          </a:solidFill>
                        </a:rPr>
                        <a:t> to </a:t>
                      </a:r>
                      <a:r>
                        <a:rPr lang="nl-NL" b="1" baseline="0" dirty="0" err="1" smtClean="0"/>
                        <a:t>rain</a:t>
                      </a:r>
                      <a:r>
                        <a:rPr lang="nl-NL" baseline="0" dirty="0" smtClean="0"/>
                        <a:t>!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nl-NL" baseline="0" dirty="0" smtClean="0"/>
                        <a:t/>
                      </a:r>
                      <a:br>
                        <a:rPr lang="nl-NL" baseline="0" dirty="0" smtClean="0"/>
                      </a:br>
                      <a:r>
                        <a:rPr lang="nl-NL" baseline="0" dirty="0" smtClean="0"/>
                        <a:t/>
                      </a:r>
                      <a:br>
                        <a:rPr lang="nl-NL" baseline="0" dirty="0" smtClean="0"/>
                      </a:br>
                      <a:endParaRPr lang="nl-NL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NL" baseline="0" dirty="0" smtClean="0"/>
                        <a:t>I</a:t>
                      </a:r>
                      <a:r>
                        <a:rPr lang="nl-NL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b="1" baseline="0" dirty="0" err="1" smtClean="0">
                          <a:solidFill>
                            <a:srgbClr val="FF0000"/>
                          </a:solidFill>
                        </a:rPr>
                        <a:t>am</a:t>
                      </a:r>
                      <a:r>
                        <a:rPr lang="nl-NL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b="1" baseline="0" dirty="0" err="1" smtClean="0">
                          <a:solidFill>
                            <a:srgbClr val="FFFF00"/>
                          </a:solidFill>
                        </a:rPr>
                        <a:t>going</a:t>
                      </a:r>
                      <a:r>
                        <a:rPr lang="nl-NL" b="1" baseline="0" dirty="0" smtClean="0">
                          <a:solidFill>
                            <a:srgbClr val="FFFF00"/>
                          </a:solidFill>
                        </a:rPr>
                        <a:t> to </a:t>
                      </a:r>
                      <a:r>
                        <a:rPr lang="nl-NL" b="1" baseline="0" dirty="0" err="1" smtClean="0"/>
                        <a:t>study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aseline="0" dirty="0" smtClean="0"/>
                        <a:t>hard </a:t>
                      </a:r>
                      <a:r>
                        <a:rPr lang="nl-NL" baseline="0" dirty="0" err="1" smtClean="0"/>
                        <a:t>for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my</a:t>
                      </a:r>
                      <a:r>
                        <a:rPr lang="nl-NL" baseline="0" dirty="0" smtClean="0"/>
                        <a:t> test.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NL" dirty="0" smtClean="0"/>
                        <a:t>I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="1" baseline="0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nl-NL" b="1" dirty="0" err="1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nl-NL" b="1" dirty="0" smtClean="0"/>
                        <a:t> </a:t>
                      </a:r>
                      <a:r>
                        <a:rPr lang="nl-NL" b="1" dirty="0" err="1" smtClean="0"/>
                        <a:t>hav</a:t>
                      </a:r>
                      <a:r>
                        <a:rPr lang="nl-NL" b="1" dirty="0" err="1" smtClean="0">
                          <a:solidFill>
                            <a:srgbClr val="FFFF00"/>
                          </a:solidFill>
                        </a:rPr>
                        <a:t>ing</a:t>
                      </a:r>
                      <a:r>
                        <a:rPr lang="nl-NL" dirty="0" smtClean="0"/>
                        <a:t> a party </a:t>
                      </a:r>
                      <a:r>
                        <a:rPr lang="nl-NL" dirty="0" err="1" smtClean="0"/>
                        <a:t>this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Saturday</a:t>
                      </a:r>
                      <a:r>
                        <a:rPr lang="nl-NL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nl-NL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NL" dirty="0" err="1" smtClean="0"/>
                        <a:t>She</a:t>
                      </a:r>
                      <a:r>
                        <a:rPr lang="nl-NL" dirty="0" smtClean="0"/>
                        <a:t> </a:t>
                      </a:r>
                      <a:r>
                        <a:rPr lang="nl-NL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nl-NL" b="1" dirty="0" smtClean="0"/>
                        <a:t> meet</a:t>
                      </a:r>
                      <a:r>
                        <a:rPr lang="nl-NL" b="1" dirty="0" smtClean="0">
                          <a:solidFill>
                            <a:srgbClr val="FFFF00"/>
                          </a:solidFill>
                        </a:rPr>
                        <a:t>ing </a:t>
                      </a:r>
                      <a:r>
                        <a:rPr lang="nl-NL" dirty="0" smtClean="0"/>
                        <a:t>me at 4 </a:t>
                      </a:r>
                      <a:r>
                        <a:rPr lang="nl-NL" dirty="0" err="1" smtClean="0"/>
                        <a:t>o’clock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002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WHEN</a:t>
                      </a:r>
                    </a:p>
                    <a:p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u="sng" dirty="0" err="1" smtClean="0"/>
                        <a:t>Predictions</a:t>
                      </a:r>
                      <a:r>
                        <a:rPr lang="nl-NL" u="sng" dirty="0" smtClean="0"/>
                        <a:t>/offers</a:t>
                      </a:r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Neutral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u="sng" dirty="0" err="1" smtClean="0"/>
                        <a:t>Intentions</a:t>
                      </a:r>
                      <a:endParaRPr lang="nl-NL" u="sng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A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bigger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chance</a:t>
                      </a:r>
                      <a:r>
                        <a:rPr lang="nl-NL" baseline="0" dirty="0" smtClean="0"/>
                        <a:t> of happening</a:t>
                      </a:r>
                      <a:endParaRPr lang="nl-N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u="sng" dirty="0" err="1" smtClean="0"/>
                        <a:t>Arrangements</a:t>
                      </a:r>
                      <a:endParaRPr lang="nl-NL" u="sng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Planned</a:t>
                      </a:r>
                      <a:r>
                        <a:rPr lang="nl-NL" dirty="0" smtClean="0"/>
                        <a:t>!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271822">
                <a:tc>
                  <a:txBody>
                    <a:bodyPr/>
                    <a:lstStyle/>
                    <a:p>
                      <a:r>
                        <a:rPr lang="nl-NL" sz="1800" b="1" i="1" dirty="0" smtClean="0"/>
                        <a:t>IN DUTCH</a:t>
                      </a:r>
                      <a:endParaRPr lang="nl-NL" sz="18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i="1" dirty="0" smtClean="0"/>
                        <a:t>Je</a:t>
                      </a:r>
                      <a:r>
                        <a:rPr lang="nl-NL" sz="1800" i="1" baseline="0" dirty="0" smtClean="0"/>
                        <a:t> hebt er geen invloed op of het is een voorspelling</a:t>
                      </a:r>
                      <a:endParaRPr lang="nl-NL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i="1" dirty="0" smtClean="0"/>
                        <a:t>Je bent het van plan,</a:t>
                      </a:r>
                      <a:r>
                        <a:rPr lang="nl-NL" sz="1800" i="1" baseline="0" dirty="0" smtClean="0"/>
                        <a:t> maar het is nog niet vastgelegd, niet 100% zeker</a:t>
                      </a:r>
                      <a:endParaRPr lang="nl-NL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i="1" dirty="0" smtClean="0"/>
                        <a:t>De</a:t>
                      </a:r>
                      <a:r>
                        <a:rPr lang="nl-NL" sz="1800" i="1" baseline="0" dirty="0" smtClean="0"/>
                        <a:t> uitnodigingen zijn verstuurd, het staat vast. Afspraak</a:t>
                      </a:r>
                      <a:endParaRPr lang="nl-NL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271822">
                <a:tc>
                  <a:txBody>
                    <a:bodyPr/>
                    <a:lstStyle/>
                    <a:p>
                      <a:r>
                        <a:rPr lang="nl-NL" b="1" dirty="0" smtClean="0"/>
                        <a:t>DIFFERENCE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UcPeriod"/>
                      </a:pPr>
                      <a:r>
                        <a:rPr lang="nl-NL" sz="1800" b="1" dirty="0" smtClean="0"/>
                        <a:t>Will </a:t>
                      </a:r>
                      <a:r>
                        <a:rPr lang="nl-NL" sz="1800" dirty="0" err="1" smtClean="0"/>
                        <a:t>you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marry</a:t>
                      </a:r>
                      <a:r>
                        <a:rPr lang="nl-NL" sz="1800" dirty="0" smtClean="0"/>
                        <a:t> me?</a:t>
                      </a:r>
                    </a:p>
                    <a:p>
                      <a:pPr marL="400050" indent="-400050">
                        <a:buFont typeface="+mj-lt"/>
                        <a:buAutoNum type="romanUcPeriod"/>
                      </a:pPr>
                      <a:r>
                        <a:rPr lang="nl-NL" sz="1800" baseline="0" dirty="0" err="1" smtClean="0"/>
                        <a:t>Dad</a:t>
                      </a:r>
                      <a:r>
                        <a:rPr lang="nl-NL" sz="1800" baseline="0" dirty="0" smtClean="0"/>
                        <a:t>, </a:t>
                      </a:r>
                      <a:r>
                        <a:rPr lang="nl-NL" sz="1800" b="1" baseline="0" dirty="0" err="1" smtClean="0"/>
                        <a:t>I’m</a:t>
                      </a:r>
                      <a:r>
                        <a:rPr lang="nl-NL" sz="1800" b="1" baseline="0" dirty="0" smtClean="0"/>
                        <a:t> </a:t>
                      </a:r>
                      <a:r>
                        <a:rPr lang="nl-NL" sz="1800" b="1" baseline="0" dirty="0" err="1" smtClean="0"/>
                        <a:t>going</a:t>
                      </a:r>
                      <a:r>
                        <a:rPr lang="nl-NL" sz="1800" b="1" baseline="0" dirty="0" smtClean="0"/>
                        <a:t> to </a:t>
                      </a:r>
                      <a:r>
                        <a:rPr lang="nl-NL" sz="1800" b="1" baseline="0" dirty="0" err="1" smtClean="0"/>
                        <a:t>get</a:t>
                      </a:r>
                      <a:r>
                        <a:rPr lang="nl-NL" sz="1800" b="1" baseline="0" dirty="0" smtClean="0"/>
                        <a:t> </a:t>
                      </a:r>
                      <a:r>
                        <a:rPr lang="nl-NL" sz="1800" b="1" baseline="0" dirty="0" err="1" smtClean="0"/>
                        <a:t>married</a:t>
                      </a:r>
                      <a:r>
                        <a:rPr lang="nl-NL" sz="1800" b="1" baseline="0" dirty="0" smtClean="0"/>
                        <a:t> </a:t>
                      </a:r>
                      <a:r>
                        <a:rPr lang="nl-NL" sz="1800" baseline="0" dirty="0" smtClean="0"/>
                        <a:t>to Sandra! We </a:t>
                      </a:r>
                      <a:r>
                        <a:rPr lang="nl-NL" sz="1800" baseline="0" dirty="0" err="1" smtClean="0"/>
                        <a:t>haven’t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picked</a:t>
                      </a:r>
                      <a:r>
                        <a:rPr lang="nl-NL" sz="1800" baseline="0" dirty="0" smtClean="0"/>
                        <a:t> a date </a:t>
                      </a:r>
                      <a:r>
                        <a:rPr lang="nl-NL" sz="1800" baseline="0" dirty="0" err="1" smtClean="0"/>
                        <a:t>yet</a:t>
                      </a:r>
                      <a:r>
                        <a:rPr lang="nl-NL" sz="1800" baseline="0" dirty="0" smtClean="0"/>
                        <a:t>. </a:t>
                      </a:r>
                    </a:p>
                    <a:p>
                      <a:pPr marL="400050" indent="-400050">
                        <a:buFont typeface="+mj-lt"/>
                        <a:buAutoNum type="romanUcPeriod"/>
                      </a:pPr>
                      <a:r>
                        <a:rPr lang="nl-NL" sz="1800" baseline="0" dirty="0" smtClean="0"/>
                        <a:t>We </a:t>
                      </a:r>
                      <a:r>
                        <a:rPr lang="nl-NL" sz="1800" b="1" baseline="0" dirty="0" smtClean="0"/>
                        <a:t>are </a:t>
                      </a:r>
                      <a:r>
                        <a:rPr lang="nl-NL" sz="1800" b="1" baseline="0" dirty="0" err="1" smtClean="0"/>
                        <a:t>getting</a:t>
                      </a:r>
                      <a:r>
                        <a:rPr lang="nl-NL" sz="1800" b="1" baseline="0" dirty="0" smtClean="0"/>
                        <a:t> </a:t>
                      </a:r>
                      <a:r>
                        <a:rPr lang="nl-NL" sz="1800" b="1" baseline="0" dirty="0" err="1" smtClean="0"/>
                        <a:t>married</a:t>
                      </a:r>
                      <a:r>
                        <a:rPr lang="nl-NL" sz="1800" b="1" baseline="0" dirty="0" smtClean="0"/>
                        <a:t> </a:t>
                      </a:r>
                      <a:r>
                        <a:rPr lang="nl-NL" sz="1800" baseline="0" dirty="0" err="1" smtClean="0"/>
                        <a:t>on</a:t>
                      </a:r>
                      <a:r>
                        <a:rPr lang="nl-NL" sz="1800" baseline="0" dirty="0" smtClean="0"/>
                        <a:t> November 3rd. </a:t>
                      </a:r>
                    </a:p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Ingekeepte PIJL-RECHTS 4"/>
          <p:cNvSpPr/>
          <p:nvPr/>
        </p:nvSpPr>
        <p:spPr>
          <a:xfrm>
            <a:off x="1403648" y="6425952"/>
            <a:ext cx="7740352" cy="432048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137</Words>
  <Application>Microsoft Office PowerPoint</Application>
  <PresentationFormat>Diavoorstelling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10</cp:revision>
  <dcterms:created xsi:type="dcterms:W3CDTF">2013-09-01T17:29:08Z</dcterms:created>
  <dcterms:modified xsi:type="dcterms:W3CDTF">2013-09-01T19:11:56Z</dcterms:modified>
</cp:coreProperties>
</file>